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57" r:id="rId8"/>
    <p:sldId id="268" r:id="rId9"/>
    <p:sldId id="269" r:id="rId10"/>
    <p:sldId id="256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7" y="6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print"/>
          <a:srcRect t="41019" r="59990" b="3944"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print"/>
          <a:srcRect r="59990"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8" cstate="print"/>
          <a:srcRect t="41019" r="59990" b="3944"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47" r="72017" b="66646"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0.wmf"/><Relationship Id="rId15" Type="http://schemas.openxmlformats.org/officeDocument/2006/relationships/image" Target="../media/image4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 l="6073" r="4858"/>
          <a:stretch>
            <a:fillRect/>
          </a:stretch>
        </p:blipFill>
        <p:spPr bwMode="auto">
          <a:xfrm>
            <a:off x="4429124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477">
        <p:split orient="vert"/>
      </p:transition>
    </mc:Choice>
    <mc:Fallback>
      <p:transition spd="slow" advTm="44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3" y="3356992"/>
            <a:ext cx="4104457" cy="3283806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5535" y="261842"/>
            <a:ext cx="4163711" cy="3311174"/>
          </a:xfrm>
          <a:prstGeom prst="cloud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4644386" y="4725143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chemeClr val="tx1"/>
            </a:solidFill>
          </a:ln>
        </p:spPr>
      </p:pic>
      <p:pic>
        <p:nvPicPr>
          <p:cNvPr id="7" name="Рисунок 6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572000" y="332656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rgbClr val="00B0F0"/>
            </a:solidFill>
          </a:ln>
        </p:spPr>
      </p:pic>
      <p:pic>
        <p:nvPicPr>
          <p:cNvPr id="10" name="Picture 7" descr="daffodil_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20000" flipH="1">
            <a:off x="7020272" y="1484784"/>
            <a:ext cx="1951038" cy="36576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43504" y="185736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Растения поглощают вредные газы и вещества и выделяют чистый кислород, которым мы дышим!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1285860"/>
            <a:ext cx="46782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– легкие земли.</a:t>
            </a:r>
          </a:p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Питаясь растения насыщают воздух кислородом.</a:t>
            </a:r>
          </a:p>
        </p:txBody>
      </p:sp>
      <p:pic>
        <p:nvPicPr>
          <p:cNvPr id="51233" name="Picture 33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05038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000803_1080_8808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28686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2656"/>
            <a:ext cx="2059526" cy="44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348880"/>
            <a:ext cx="19764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648200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437112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1503">
            <a:off x="156999" y="4081039"/>
            <a:ext cx="2057537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6948488" y="5826125"/>
          <a:ext cx="582612" cy="1031875"/>
        </p:xfrm>
        <a:graphic>
          <a:graphicData uri="http://schemas.openxmlformats.org/presentationml/2006/ole">
            <p:oleObj spid="_x0000_s2062" name="CorelDRAW" r:id="rId9" imgW="929640" imgH="1642872" progId="">
              <p:embed/>
            </p:oleObj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4211638" y="5734050"/>
          <a:ext cx="620712" cy="827088"/>
        </p:xfrm>
        <a:graphic>
          <a:graphicData uri="http://schemas.openxmlformats.org/presentationml/2006/ole">
            <p:oleObj spid="_x0000_s2063" name="CorelDRAW" r:id="rId10" imgW="923544" imgH="1231392" progId="">
              <p:embed/>
            </p:oleObj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5148263" y="5805488"/>
          <a:ext cx="727075" cy="874712"/>
        </p:xfrm>
        <a:graphic>
          <a:graphicData uri="http://schemas.openxmlformats.org/presentationml/2006/ole">
            <p:oleObj spid="_x0000_s2064" name="CorelDRAW" r:id="rId11" imgW="1002792" imgH="1203960" progId="">
              <p:embed/>
            </p:oleObj>
          </a:graphicData>
        </a:graphic>
      </p:graphicFrame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4932040" y="3573016"/>
          <a:ext cx="582613" cy="1031875"/>
        </p:xfrm>
        <a:graphic>
          <a:graphicData uri="http://schemas.openxmlformats.org/presentationml/2006/ole">
            <p:oleObj spid="_x0000_s2065" name="CorelDRAW" r:id="rId12" imgW="929640" imgH="1642872" progId="">
              <p:embed/>
            </p:oleObj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3923928" y="3212976"/>
          <a:ext cx="727075" cy="874713"/>
        </p:xfrm>
        <a:graphic>
          <a:graphicData uri="http://schemas.openxmlformats.org/presentationml/2006/ole">
            <p:oleObj spid="_x0000_s2066" name="CorelDRAW" r:id="rId13" imgW="1002792" imgH="1203960" progId="">
              <p:embed/>
            </p:oleObj>
          </a:graphicData>
        </a:graphic>
      </p:graphicFrame>
      <p:pic>
        <p:nvPicPr>
          <p:cNvPr id="51232" name="Picture 32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6816726" y="4530725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4" name="Object 34"/>
          <p:cNvGraphicFramePr>
            <a:graphicFrameLocks noChangeAspect="1"/>
          </p:cNvGraphicFramePr>
          <p:nvPr/>
        </p:nvGraphicFramePr>
        <p:xfrm>
          <a:off x="4283968" y="3861048"/>
          <a:ext cx="582613" cy="1031875"/>
        </p:xfrm>
        <a:graphic>
          <a:graphicData uri="http://schemas.openxmlformats.org/presentationml/2006/ole">
            <p:oleObj spid="_x0000_s2067" name="CorelDRAW" r:id="rId14" imgW="929640" imgH="1642872" progId="">
              <p:embed/>
            </p:oleObj>
          </a:graphicData>
        </a:graphic>
      </p:graphicFrame>
      <p:pic>
        <p:nvPicPr>
          <p:cNvPr id="18" name="~PP3766.WAV">
            <a:hlinkClick r:id="" action="ppaction://media"/>
          </p:cNvPr>
          <p:cNvPicPr>
            <a:picLocks noRot="1" noChangeAspect="1"/>
          </p:cNvPicPr>
          <p:nvPr>
            <a:wavAudioFile r:embed="rId2" name="~PP3766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72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8792" y="1071547"/>
            <a:ext cx="127481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DSCN1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857364"/>
            <a:ext cx="4500594" cy="3375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762">
        <p14:reveal/>
      </p:transition>
    </mc:Choice>
    <mc:Fallback>
      <p:transition spd="slow" advTm="1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757801" cy="42073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214290"/>
            <a:ext cx="5256584" cy="3384376"/>
          </a:xfrm>
          <a:prstGeom prst="cloudCallout">
            <a:avLst>
              <a:gd name="adj1" fmla="val -62887"/>
              <a:gd name="adj2" fmla="val 47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087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Очищают воздух,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Создают уют,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окнах зеленеют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круглый год цветут!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oy-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86256"/>
            <a:ext cx="2057371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3857628"/>
            <a:ext cx="649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35756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ведения 13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864096" cy="9361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5804">
        <p:dissolve/>
      </p:transition>
    </mc:Choice>
    <mc:Fallback>
      <p:transition spd="slow" advTm="1580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1 младшая группа!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N1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357298"/>
            <a:ext cx="5857916" cy="3929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6115">
        <p:circle/>
      </p:transition>
    </mc:Choice>
    <mc:Fallback>
      <p:transition spd="slow" advTm="611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69 из 1223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2318928" cy="221457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1214422"/>
            <a:ext cx="4608512" cy="2736304"/>
          </a:xfrm>
          <a:prstGeom prst="cloudCallout">
            <a:avLst>
              <a:gd name="adj1" fmla="val 15647"/>
              <a:gd name="adj2" fmla="val 76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Посмотрите! На подоконнике в комнате могут расти самые разные цветы и растения!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55 из 122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3810000" cy="3781426"/>
          </a:xfrm>
          <a:prstGeom prst="rect">
            <a:avLst/>
          </a:prstGeom>
          <a:noFill/>
        </p:spPr>
      </p:pic>
      <p:pic>
        <p:nvPicPr>
          <p:cNvPr id="1028" name="Picture 4" descr="Картинка 69 из 1223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1643050"/>
            <a:ext cx="2000264" cy="1534489"/>
          </a:xfrm>
          <a:prstGeom prst="rect">
            <a:avLst/>
          </a:prstGeom>
          <a:noFill/>
        </p:spPr>
      </p:pic>
      <p:pic>
        <p:nvPicPr>
          <p:cNvPr id="1032" name="Picture 8" descr="Картинка 69 из 122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143140" cy="2666992"/>
          </a:xfrm>
          <a:prstGeom prst="rect">
            <a:avLst/>
          </a:prstGeom>
          <a:noFill/>
        </p:spPr>
      </p:pic>
      <p:pic>
        <p:nvPicPr>
          <p:cNvPr id="1034" name="Picture 10" descr="Картинка 69 из 1223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1500198" cy="1734333"/>
          </a:xfrm>
          <a:prstGeom prst="rect">
            <a:avLst/>
          </a:prstGeom>
          <a:noFill/>
        </p:spPr>
      </p:pic>
      <p:pic>
        <p:nvPicPr>
          <p:cNvPr id="1036" name="Picture 12" descr="Картинка 69 из 1223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63304" cy="1443029"/>
          </a:xfrm>
          <a:prstGeom prst="rect">
            <a:avLst/>
          </a:prstGeom>
          <a:noFill/>
        </p:spPr>
      </p:pic>
      <p:pic>
        <p:nvPicPr>
          <p:cNvPr id="11" name="Рисунок 10" descr="Cartoon-Clipart-Free-1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952875"/>
            <a:ext cx="3371850" cy="2905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9765">
        <p14:flash/>
      </p:transition>
    </mc:Choice>
    <mc:Fallback>
      <p:transition spd="slow" advTm="9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6193">
        <p:split orient="vert"/>
      </p:transition>
    </mc:Choice>
    <mc:Fallback>
      <p:transition spd="slow" advTm="261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комнатные растения.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5" name="Рисунок 4" descr="DSCN1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1674">
            <a:off x="785786" y="2000240"/>
            <a:ext cx="1714480" cy="1285860"/>
          </a:xfrm>
          <a:prstGeom prst="rect">
            <a:avLst/>
          </a:prstGeom>
        </p:spPr>
      </p:pic>
      <p:pic>
        <p:nvPicPr>
          <p:cNvPr id="6" name="Рисунок 5" descr="DSCN1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41034">
            <a:off x="6073123" y="1937978"/>
            <a:ext cx="1820948" cy="1365711"/>
          </a:xfrm>
          <a:prstGeom prst="rect">
            <a:avLst/>
          </a:prstGeom>
        </p:spPr>
      </p:pic>
      <p:pic>
        <p:nvPicPr>
          <p:cNvPr id="7" name="Рисунок 6" descr="DSCN1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714488"/>
            <a:ext cx="1809729" cy="1357297"/>
          </a:xfrm>
          <a:prstGeom prst="rect">
            <a:avLst/>
          </a:prstGeom>
        </p:spPr>
      </p:pic>
      <p:pic>
        <p:nvPicPr>
          <p:cNvPr id="8" name="Рисунок 7" descr="DSCN1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03594">
            <a:off x="1257856" y="3857392"/>
            <a:ext cx="1809729" cy="1357297"/>
          </a:xfrm>
          <a:prstGeom prst="rect">
            <a:avLst/>
          </a:prstGeom>
        </p:spPr>
      </p:pic>
      <p:pic>
        <p:nvPicPr>
          <p:cNvPr id="9" name="Рисунок 8" descr="DSCN11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571876"/>
            <a:ext cx="2000232" cy="1500174"/>
          </a:xfrm>
          <a:prstGeom prst="rect">
            <a:avLst/>
          </a:prstGeom>
        </p:spPr>
      </p:pic>
      <p:pic>
        <p:nvPicPr>
          <p:cNvPr id="10" name="Рисунок 9" descr="DSCN11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257987">
            <a:off x="5895525" y="3632740"/>
            <a:ext cx="1785918" cy="13394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4540">
        <p:circle/>
      </p:transition>
    </mc:Choice>
    <mc:Fallback>
      <p:transition spd="slow" advTm="1454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71414"/>
            <a:ext cx="7704137" cy="12144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8813"/>
              </a:avLst>
            </a:prstTxWarp>
          </a:bodyPr>
          <a:lstStyle/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учимся ухаживать за комнатными растениями.</a:t>
            </a:r>
            <a:endParaRPr lang="ru-RU" sz="4800" kern="10" dirty="0">
              <a:ln w="9525">
                <a:noFill/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SCN1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428736"/>
            <a:ext cx="5286412" cy="39648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5048253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928802"/>
            <a:ext cx="4476749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.9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9|2.2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275</TotalTime>
  <Words>132</Words>
  <Application>Microsoft Office PowerPoint</Application>
  <PresentationFormat>Экран (4:3)</PresentationFormat>
  <Paragraphs>20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скоро лето</vt:lpstr>
      <vt:lpstr>CorelDRAW</vt:lpstr>
      <vt:lpstr>Слайд 1</vt:lpstr>
      <vt:lpstr>Слайд 2</vt:lpstr>
      <vt:lpstr>Слайд 3</vt:lpstr>
      <vt:lpstr>Слайд 4</vt:lpstr>
      <vt:lpstr>Слайд 5</vt:lpstr>
      <vt:lpstr>Наши комнатные растения.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Home</cp:lastModifiedBy>
  <cp:revision>30</cp:revision>
  <dcterms:created xsi:type="dcterms:W3CDTF">2010-10-17T00:10:57Z</dcterms:created>
  <dcterms:modified xsi:type="dcterms:W3CDTF">2014-10-25T08:37:15Z</dcterms:modified>
</cp:coreProperties>
</file>